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4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2.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1.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2.png"/><Relationship Id="rId6" Type="http://schemas.openxmlformats.org/officeDocument/2006/relationships/image" Target="../media/image61.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9.png"/><Relationship Id="rId6" Type="http://schemas.openxmlformats.org/officeDocument/2006/relationships/image" Target="../media/image31.png"/><Relationship Id="rId7"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3.png"/><Relationship Id="rId12"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9.png"/><Relationship Id="rId14" Type="http://schemas.openxmlformats.org/officeDocument/2006/relationships/image" Target="../media/image81.png"/><Relationship Id="rId17" Type="http://schemas.openxmlformats.org/officeDocument/2006/relationships/image" Target="../media/image70.png"/><Relationship Id="rId16" Type="http://schemas.openxmlformats.org/officeDocument/2006/relationships/image" Target="../media/image67.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9.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8.png"/><Relationship Id="rId5"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90.png"/><Relationship Id="rId7"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7.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42.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49.png"/><Relationship Id="rId15" Type="http://schemas.openxmlformats.org/officeDocument/2006/relationships/image" Target="../media/image46.png"/><Relationship Id="rId14" Type="http://schemas.openxmlformats.org/officeDocument/2006/relationships/image" Target="../media/image48.png"/><Relationship Id="rId17" Type="http://schemas.openxmlformats.org/officeDocument/2006/relationships/image" Target="../media/image55.png"/><Relationship Id="rId16" Type="http://schemas.openxmlformats.org/officeDocument/2006/relationships/image" Target="../media/image47.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